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entury Gothic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entury Gothic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entury Gothic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entury Gothic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1" d="100"/>
          <a:sy n="101" d="100"/>
        </p:scale>
        <p:origin x="-1902" y="-28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2056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831C6EB-87E8-4379-9882-60414CB45E3A}" type="datetimeFigureOut">
              <a:rPr lang="en-US"/>
              <a:pPr>
                <a:defRPr/>
              </a:pPr>
              <a:t>3/25/2018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939C079-CE92-4964-B60A-E373591A63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A7FC80B-9732-4F3B-B8AC-FFAFCE716D0C}" type="slidenum">
              <a:rPr lang="en-US" altLang="en-US" smtClean="0">
                <a:solidFill>
                  <a:srgbClr val="000000"/>
                </a:solidFill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altLang="en-US" smtClean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92A5DB6-A6B4-44F8-B3AA-9F187BF1C7A5}" type="slidenum">
              <a:rPr lang="en-US" altLang="en-US" smtClean="0">
                <a:solidFill>
                  <a:srgbClr val="000000"/>
                </a:solidFill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 altLang="en-US" smtClean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F8C7572-3D87-4F01-9572-A2829BDFECBE}" type="slidenum">
              <a:rPr lang="en-US" altLang="en-US" smtClean="0">
                <a:solidFill>
                  <a:srgbClr val="000000"/>
                </a:solidFill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 altLang="en-US" smtClean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4D6F8EF-6270-4985-B4EF-A0DE994A24AC}" type="slidenum">
              <a:rPr lang="en-US" altLang="en-US" smtClean="0">
                <a:solidFill>
                  <a:srgbClr val="000000"/>
                </a:solidFill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US" altLang="en-US" smtClean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69E4D58-92F9-4F0D-8DC2-BE23E9F360F1}" type="slidenum">
              <a:rPr lang="en-US" altLang="en-US" smtClean="0">
                <a:solidFill>
                  <a:srgbClr val="000000"/>
                </a:solidFill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n-US" altLang="en-US" smtClean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B42C9A2-0E0D-4111-91B5-88C5D5DC20E5}" type="slidenum">
              <a:rPr lang="en-US" altLang="en-US" smtClean="0">
                <a:solidFill>
                  <a:srgbClr val="000000"/>
                </a:solidFill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n-US" altLang="en-US" smtClean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7A27CCF-F1B5-4741-8ACC-C9EA192971D1}" type="slidenum">
              <a:rPr lang="en-US" altLang="en-US" smtClean="0">
                <a:solidFill>
                  <a:srgbClr val="000000"/>
                </a:solidFill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n-US" altLang="en-US" smtClean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B27BDC4-5DE2-4747-B6BF-A0E862F9EADD}" type="slidenum">
              <a:rPr lang="en-US" altLang="en-US" smtClean="0">
                <a:solidFill>
                  <a:srgbClr val="000000"/>
                </a:solidFill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en-US" altLang="en-US" smtClean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1BC9CE0-795A-4FAA-B7B5-CDF7ACFF2D1B}" type="slidenum">
              <a:rPr lang="en-US" altLang="en-US" smtClean="0">
                <a:solidFill>
                  <a:srgbClr val="000000"/>
                </a:solidFill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en-US" altLang="en-US" smtClean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5" name="Rounded Rectangle 4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712075" y="3136900"/>
            <a:ext cx="911225" cy="2074863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46088" y="3055938"/>
            <a:ext cx="6946900" cy="2244725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41338" y="4559300"/>
            <a:ext cx="6756400" cy="663575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39750" y="3140075"/>
            <a:ext cx="6759575" cy="207645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mtClean="0">
                <a:solidFill>
                  <a:srgbClr val="000000"/>
                </a:solidFill>
                <a:latin typeface="Century Gothic" pitchFamily="34" charset="0"/>
                <a:cs typeface="Arial" pitchFamily="34" charset="0"/>
              </a:defRPr>
            </a:lvl1pPr>
          </a:lstStyle>
          <a:p>
            <a:r>
              <a:rPr lang="en-US" altLang="en-US"/>
              <a:t>Must I Go Empty-Handed </a:t>
            </a:r>
            <a:r>
              <a:rPr lang="zh-TW" altLang="en-US"/>
              <a:t>豈可空手回天府</a:t>
            </a:r>
            <a:endParaRPr lang="en-US" altLang="en-US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688" y="4625975"/>
            <a:ext cx="762000" cy="457200"/>
          </a:xfr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 sz="280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fld id="{BB5A66A4-2D9C-41F5-88C1-49A2E1C47D4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mtClean="0">
                <a:solidFill>
                  <a:srgbClr val="000000"/>
                </a:solidFill>
                <a:latin typeface="Century Gothic" pitchFamily="34" charset="0"/>
                <a:cs typeface="Arial" pitchFamily="34" charset="0"/>
              </a:defRPr>
            </a:lvl1pPr>
          </a:lstStyle>
          <a:p>
            <a:r>
              <a:rPr lang="en-US" altLang="en-US"/>
              <a:t>Must I Go Empty-Handed </a:t>
            </a:r>
            <a:r>
              <a:rPr lang="zh-TW" altLang="en-US"/>
              <a:t>豈可空手回天府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fld id="{BCD6A3CD-D17E-490A-858C-838F9CBA60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861175" y="228600"/>
            <a:ext cx="1860550" cy="6122988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954838" y="350838"/>
            <a:ext cx="1673225" cy="5876925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mtClean="0">
                <a:solidFill>
                  <a:srgbClr val="000000"/>
                </a:solidFill>
                <a:latin typeface="Century Gothic" pitchFamily="34" charset="0"/>
                <a:cs typeface="Arial" pitchFamily="34" charset="0"/>
              </a:defRPr>
            </a:lvl1pPr>
          </a:lstStyle>
          <a:p>
            <a:r>
              <a:rPr lang="en-US" altLang="en-US"/>
              <a:t>Must I Go Empty-Handed </a:t>
            </a:r>
            <a:r>
              <a:rPr lang="zh-TW" altLang="en-US"/>
              <a:t>豈可空手回天府</a:t>
            </a:r>
            <a:endParaRPr lang="en-US" alt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fld id="{3577EEB9-8A09-4F83-82FA-50E4D773EB9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mtClean="0">
                <a:solidFill>
                  <a:srgbClr val="000000"/>
                </a:solidFill>
                <a:latin typeface="Century Gothic" pitchFamily="34" charset="0"/>
                <a:cs typeface="Arial" pitchFamily="34" charset="0"/>
              </a:defRPr>
            </a:lvl1pPr>
          </a:lstStyle>
          <a:p>
            <a:r>
              <a:rPr lang="en-US" altLang="en-US"/>
              <a:t>Must I Go Empty-Handed </a:t>
            </a:r>
            <a:r>
              <a:rPr lang="zh-TW" altLang="en-US"/>
              <a:t>豈可空手回天府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fld id="{E1339473-1AC3-4148-A273-FDBED36ECAC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5" name="Rounded Rectangle 4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68325" y="3048000"/>
            <a:ext cx="8032750" cy="2244725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76275" y="4541838"/>
            <a:ext cx="7816850" cy="663575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76275" y="3124200"/>
            <a:ext cx="7816850" cy="2078038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mtClean="0">
                <a:solidFill>
                  <a:srgbClr val="000000"/>
                </a:solidFill>
                <a:latin typeface="Century Gothic" pitchFamily="34" charset="0"/>
                <a:cs typeface="Arial" pitchFamily="34" charset="0"/>
              </a:defRPr>
            </a:lvl1pPr>
          </a:lstStyle>
          <a:p>
            <a:r>
              <a:rPr lang="en-US" altLang="en-US"/>
              <a:t>Must I Go Empty-Handed </a:t>
            </a:r>
            <a:r>
              <a:rPr lang="zh-TW" altLang="en-US"/>
              <a:t>豈可空手回天府</a:t>
            </a:r>
            <a:endParaRPr lang="en-US" alt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fld id="{184DB1C6-D521-46A2-9EDA-5550C28C83E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mtClean="0">
                <a:solidFill>
                  <a:srgbClr val="000000"/>
                </a:solidFill>
                <a:latin typeface="Century Gothic" pitchFamily="34" charset="0"/>
                <a:cs typeface="Arial" pitchFamily="34" charset="0"/>
              </a:defRPr>
            </a:lvl1pPr>
          </a:lstStyle>
          <a:p>
            <a:r>
              <a:rPr lang="en-US" altLang="en-US"/>
              <a:t>Must I Go Empty-Handed </a:t>
            </a:r>
            <a:r>
              <a:rPr lang="zh-TW" altLang="en-US"/>
              <a:t>豈可空手回天府</a:t>
            </a: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fld id="{94854BED-CFD5-4A0F-879E-31175D80E7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mtClean="0">
                <a:solidFill>
                  <a:srgbClr val="000000"/>
                </a:solidFill>
                <a:latin typeface="Century Gothic" pitchFamily="34" charset="0"/>
                <a:cs typeface="Arial" pitchFamily="34" charset="0"/>
              </a:defRPr>
            </a:lvl1pPr>
          </a:lstStyle>
          <a:p>
            <a:r>
              <a:rPr lang="en-US" altLang="en-US"/>
              <a:t>Must I Go Empty-Handed </a:t>
            </a:r>
            <a:r>
              <a:rPr lang="zh-TW" altLang="en-US"/>
              <a:t>豈可空手回天府</a:t>
            </a:r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fld id="{068A6A89-3E8E-4405-823E-FD334D76BD8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mtClean="0">
                <a:solidFill>
                  <a:srgbClr val="000000"/>
                </a:solidFill>
                <a:latin typeface="Century Gothic" pitchFamily="34" charset="0"/>
                <a:cs typeface="Arial" pitchFamily="34" charset="0"/>
              </a:defRPr>
            </a:lvl1pPr>
          </a:lstStyle>
          <a:p>
            <a:r>
              <a:rPr lang="en-US" altLang="en-US"/>
              <a:t>Must I Go Empty-Handed </a:t>
            </a:r>
            <a:r>
              <a:rPr lang="zh-TW" altLang="en-US"/>
              <a:t>豈可空手回天府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fld id="{280B9400-AE33-46C3-88B1-49045C934AE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3" name="Rounded Rectangle 2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mtClean="0">
                <a:solidFill>
                  <a:srgbClr val="000000"/>
                </a:solidFill>
                <a:latin typeface="Century Gothic" pitchFamily="34" charset="0"/>
                <a:cs typeface="Arial" pitchFamily="34" charset="0"/>
              </a:defRPr>
            </a:lvl1pPr>
          </a:lstStyle>
          <a:p>
            <a:r>
              <a:rPr lang="en-US" altLang="en-US"/>
              <a:t>Must I Go Empty-Handed </a:t>
            </a:r>
            <a:r>
              <a:rPr lang="zh-TW" altLang="en-US"/>
              <a:t>豈可空手回天府</a:t>
            </a:r>
            <a:endParaRPr lang="en-US" alt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fld id="{99C58802-C51E-4642-8D8D-6EDC00990E8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6" name="Rounded Rectangle 5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76275" y="1643063"/>
            <a:ext cx="2484438" cy="3233737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/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mtClean="0">
                <a:solidFill>
                  <a:srgbClr val="000000"/>
                </a:solidFill>
                <a:latin typeface="Century Gothic" pitchFamily="34" charset="0"/>
                <a:cs typeface="Arial" pitchFamily="34" charset="0"/>
              </a:defRPr>
            </a:lvl1pPr>
          </a:lstStyle>
          <a:p>
            <a:r>
              <a:rPr lang="en-US" altLang="en-US"/>
              <a:t>Must I Go Empty-Handed </a:t>
            </a:r>
            <a:r>
              <a:rPr lang="zh-TW" altLang="en-US"/>
              <a:t>豈可空手回天府</a:t>
            </a:r>
            <a:endParaRPr lang="en-US" alt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fld id="{4A67C40D-0772-47E6-8941-56812BB4B6E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6" name="Rounded Rectangle 5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62000" y="5029200"/>
            <a:ext cx="7600950" cy="1203325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914400" y="5638800"/>
            <a:ext cx="7327900" cy="452438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04838" y="5075238"/>
            <a:ext cx="7947025" cy="1096962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2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fld id="{087CFACB-4ABF-41FD-8D50-6C5F1EEB7AF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mtClean="0">
                <a:solidFill>
                  <a:srgbClr val="000000"/>
                </a:solidFill>
                <a:latin typeface="Century Gothic" pitchFamily="34" charset="0"/>
                <a:cs typeface="Arial" pitchFamily="34" charset="0"/>
              </a:defRPr>
            </a:lvl1pPr>
          </a:lstStyle>
          <a:p>
            <a:r>
              <a:rPr lang="en-US" altLang="en-US"/>
              <a:t>Must I Go Empty-Handed </a:t>
            </a:r>
            <a:r>
              <a:rPr lang="zh-TW" altLang="en-US"/>
              <a:t>豈可空手回天府</a:t>
            </a:r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7" name="Rounded Rectangle 6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752600"/>
            <a:ext cx="8229600" cy="437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564B3C"/>
                </a:solidFill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0C84B351-6779-4A67-9106-87599F2ED627}" type="datetimeFigureOut">
              <a:rPr lang="en-US"/>
              <a:pPr>
                <a:defRPr/>
              </a:pPr>
              <a:t>3/25/2018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564B3C"/>
                </a:solidFill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564B3C"/>
                </a:solidFill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E4413F5A-3B8C-42B0-972F-E3A977415E3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3063" y="373063"/>
            <a:ext cx="8380412" cy="1117600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5450" y="407988"/>
            <a:ext cx="8261350" cy="10398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500" kern="1200" cap="all">
          <a:solidFill>
            <a:srgbClr val="6B7D7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9pPr>
    </p:titleStyle>
    <p:bodyStyle>
      <a:lvl1pPr marL="3429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39763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ct val="20000"/>
        </a:spcBef>
        <a:spcAft>
          <a:spcPct val="0"/>
        </a:spcAft>
        <a:buClr>
          <a:srgbClr val="B5AE53"/>
        </a:buClr>
        <a:buFont typeface="Arial" pitchFamily="34" charset="0"/>
        <a:buChar char="•"/>
        <a:defRPr kern="1200">
          <a:solidFill>
            <a:schemeClr val="tx2"/>
          </a:solidFill>
          <a:latin typeface="+mn-lt"/>
          <a:ea typeface="+mn-ea"/>
          <a:cs typeface="+mn-cs"/>
        </a:defRPr>
      </a:lvl3pPr>
      <a:lvl4pPr marL="1279525" indent="-228600" algn="l" rtl="0" eaLnBrk="0" fontAlgn="base" hangingPunct="0">
        <a:spcBef>
          <a:spcPct val="20000"/>
        </a:spcBef>
        <a:spcAft>
          <a:spcPct val="0"/>
        </a:spcAft>
        <a:buClr>
          <a:srgbClr val="848058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163" indent="-228600" algn="l" rtl="0" eaLnBrk="0" fontAlgn="base" hangingPunct="0">
        <a:spcBef>
          <a:spcPct val="20000"/>
        </a:spcBef>
        <a:spcAft>
          <a:spcPct val="0"/>
        </a:spcAft>
        <a:buClr>
          <a:srgbClr val="E8B54D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922588"/>
            <a:ext cx="8610600" cy="1801812"/>
          </a:xfrm>
        </p:spPr>
        <p:txBody>
          <a:bodyPr wrap="square" numCol="1" anchorCtr="0" compatLnSpc="1">
            <a:prstTxWarp prst="textNoShape">
              <a:avLst/>
            </a:prstTxWarp>
            <a:noAutofit/>
          </a:bodyPr>
          <a:lstStyle/>
          <a:p>
            <a:pPr eaLnBrk="1" hangingPunct="1"/>
            <a:r>
              <a:rPr lang="en-US" altLang="zh-CN" sz="4800" b="1" cap="none" smtClean="0">
                <a:solidFill>
                  <a:srgbClr val="FF0000"/>
                </a:solidFill>
              </a:rPr>
              <a:t>S#84</a:t>
            </a:r>
            <a:r>
              <a:rPr lang="zh-CN" altLang="en-US" sz="6600" b="1" cap="none" smtClean="0">
                <a:solidFill>
                  <a:srgbClr val="FF0000"/>
                </a:solidFill>
              </a:rPr>
              <a:t>當我們回到天家</a:t>
            </a:r>
            <a:r>
              <a:rPr lang="en-US" altLang="zh-CN" sz="6600" b="1" cap="none" smtClean="0">
                <a:solidFill>
                  <a:srgbClr val="FF0000"/>
                </a:solidFill>
              </a:rPr>
              <a:t/>
            </a:r>
            <a:br>
              <a:rPr lang="en-US" altLang="zh-CN" sz="6600" b="1" cap="none" smtClean="0">
                <a:solidFill>
                  <a:srgbClr val="FF0000"/>
                </a:solidFill>
              </a:rPr>
            </a:br>
            <a:r>
              <a:rPr lang="en-US" altLang="zh-CN" sz="6600" b="1" cap="none" smtClean="0">
                <a:solidFill>
                  <a:srgbClr val="FF0000"/>
                </a:solidFill>
              </a:rPr>
              <a:t/>
            </a:r>
            <a:br>
              <a:rPr lang="en-US" altLang="zh-CN" sz="6600" b="1" cap="none" smtClean="0">
                <a:solidFill>
                  <a:srgbClr val="FF0000"/>
                </a:solidFill>
              </a:rPr>
            </a:br>
            <a:r>
              <a:rPr lang="en-US" altLang="zh-CN" sz="3600" b="1" cap="none" smtClean="0">
                <a:solidFill>
                  <a:srgbClr val="FF0000"/>
                </a:solidFill>
              </a:rPr>
              <a:t>WHEN WE ALL GET TO HEAVEN</a:t>
            </a:r>
            <a:r>
              <a:rPr lang="zh-CN" altLang="en-US" sz="3600" b="1" cap="none" smtClean="0">
                <a:solidFill>
                  <a:srgbClr val="FF0000"/>
                </a:solidFill>
              </a:rPr>
              <a:t> </a:t>
            </a:r>
            <a:endParaRPr lang="en-US" altLang="zh-CN" sz="3600" b="1" cap="none" smtClean="0">
              <a:solidFill>
                <a:srgbClr val="FF0000"/>
              </a:solidFill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-609600" y="304800"/>
            <a:ext cx="10820400" cy="5638800"/>
          </a:xfrm>
        </p:spPr>
        <p:txBody>
          <a:bodyPr/>
          <a:lstStyle/>
          <a:p>
            <a:pPr eaLnBrk="1" hangingPunct="1"/>
            <a:r>
              <a:rPr lang="zh-CN" altLang="en-US" sz="7300" b="1" smtClean="0">
                <a:solidFill>
                  <a:srgbClr val="FF0000"/>
                </a:solidFill>
                <a:cs typeface="幼圆"/>
              </a:rPr>
              <a:t>              </a:t>
            </a:r>
            <a:endParaRPr lang="zh-CN" altLang="en-US" sz="6700" b="1" smtClean="0">
              <a:solidFill>
                <a:srgbClr val="FF0000"/>
              </a:solidFill>
              <a:cs typeface="幼圆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25450" y="76200"/>
            <a:ext cx="8261350" cy="1039813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zh-CN" altLang="en-US" sz="4400" b="1" u="sng" cap="none" smtClean="0">
                <a:solidFill>
                  <a:srgbClr val="FF0000"/>
                </a:solidFill>
              </a:rPr>
              <a:t>當我們回到天家 </a:t>
            </a:r>
            <a:r>
              <a:rPr lang="en-US" altLang="zh-CN" sz="4400" b="1" u="sng" cap="none" smtClean="0">
                <a:solidFill>
                  <a:srgbClr val="FF0000"/>
                </a:solidFill>
              </a:rPr>
              <a:t>1/8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-152400" y="1295400"/>
            <a:ext cx="9220200" cy="5638800"/>
          </a:xfrm>
        </p:spPr>
        <p:txBody>
          <a:bodyPr rtlCol="0">
            <a:normAutofit fontScale="475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CN" altLang="en-US" sz="7300" b="1" dirty="0" smtClean="0">
                <a:solidFill>
                  <a:srgbClr val="FF0000"/>
                </a:solidFill>
              </a:rPr>
              <a:t>              </a:t>
            </a:r>
            <a:r>
              <a:rPr lang="zh-CN" altLang="en-US" sz="10000" b="1" dirty="0" smtClean="0">
                <a:solidFill>
                  <a:srgbClr val="FF0000"/>
                </a:solidFill>
              </a:rPr>
              <a:t>讚</a:t>
            </a:r>
            <a:r>
              <a:rPr lang="zh-CN" altLang="en-US" sz="10000" b="1" dirty="0">
                <a:solidFill>
                  <a:srgbClr val="FF0000"/>
                </a:solidFill>
              </a:rPr>
              <a:t>美耶穌奇妙大</a:t>
            </a:r>
            <a:r>
              <a:rPr lang="zh-CN" altLang="en-US" sz="10000" b="1" dirty="0" smtClean="0">
                <a:solidFill>
                  <a:srgbClr val="FF0000"/>
                </a:solidFill>
              </a:rPr>
              <a:t>愛</a:t>
            </a:r>
            <a:endParaRPr lang="en-US" altLang="zh-CN" sz="10000" b="1" dirty="0" smtClean="0">
              <a:solidFill>
                <a:srgbClr val="FF0000"/>
              </a:solidFill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CN" sz="6700" b="1" dirty="0" smtClean="0">
                <a:solidFill>
                  <a:srgbClr val="FF0000"/>
                </a:solidFill>
              </a:rPr>
              <a:t>        Sing the wondrous love of Jesus,</a:t>
            </a:r>
            <a:endParaRPr lang="zh-CN" altLang="en-US" sz="6700" b="1" dirty="0">
              <a:solidFill>
                <a:srgbClr val="FF0000"/>
              </a:solidFill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zh-CN" altLang="en-US" sz="10000" b="1" dirty="0" smtClean="0">
                <a:solidFill>
                  <a:srgbClr val="FF0000"/>
                </a:solidFill>
              </a:rPr>
              <a:t>            讚</a:t>
            </a:r>
            <a:r>
              <a:rPr lang="zh-CN" altLang="en-US" sz="10000" b="1" dirty="0">
                <a:solidFill>
                  <a:srgbClr val="FF0000"/>
                </a:solidFill>
              </a:rPr>
              <a:t>美主慈悲恩</a:t>
            </a:r>
            <a:r>
              <a:rPr lang="zh-CN" altLang="en-US" sz="10000" b="1" dirty="0" smtClean="0">
                <a:solidFill>
                  <a:srgbClr val="FF0000"/>
                </a:solidFill>
              </a:rPr>
              <a:t>典</a:t>
            </a:r>
            <a:endParaRPr lang="en-US" altLang="zh-CN" sz="10000" b="1" dirty="0" smtClean="0">
              <a:solidFill>
                <a:srgbClr val="FF0000"/>
              </a:solidFill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CN" sz="6700" b="1" dirty="0" smtClean="0">
                <a:solidFill>
                  <a:srgbClr val="FF0000"/>
                </a:solidFill>
              </a:rPr>
              <a:t>          Sing His mercy and His grace,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zh-CN" altLang="en-US" sz="10000" b="1" dirty="0" smtClean="0">
                <a:solidFill>
                  <a:srgbClr val="FF0000"/>
                </a:solidFill>
              </a:rPr>
              <a:t>           在</a:t>
            </a:r>
            <a:r>
              <a:rPr lang="zh-CN" altLang="en-US" sz="10000" b="1" dirty="0">
                <a:solidFill>
                  <a:srgbClr val="FF0000"/>
                </a:solidFill>
              </a:rPr>
              <a:t>那榮耀美福之</a:t>
            </a:r>
            <a:r>
              <a:rPr lang="zh-CN" altLang="en-US" sz="10000" b="1" dirty="0" smtClean="0">
                <a:solidFill>
                  <a:srgbClr val="FF0000"/>
                </a:solidFill>
              </a:rPr>
              <a:t>地</a:t>
            </a:r>
            <a:endParaRPr lang="en-US" altLang="zh-CN" sz="10000" b="1" dirty="0" smtClean="0">
              <a:solidFill>
                <a:srgbClr val="FF0000"/>
              </a:solidFill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CN" sz="6700" b="1" dirty="0" smtClean="0">
                <a:solidFill>
                  <a:srgbClr val="FF0000"/>
                </a:solidFill>
              </a:rPr>
              <a:t>       In </a:t>
            </a:r>
            <a:r>
              <a:rPr lang="en-US" altLang="zh-CN" sz="6700" b="1" dirty="0">
                <a:solidFill>
                  <a:srgbClr val="FF0000"/>
                </a:solidFill>
              </a:rPr>
              <a:t>the mansions bright and blessed 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zh-CN" altLang="en-US" sz="4000" b="1" dirty="0">
              <a:solidFill>
                <a:srgbClr val="FF0000"/>
              </a:solidFill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zh-CN" altLang="en-US" sz="10000" b="1" dirty="0" smtClean="0">
                <a:solidFill>
                  <a:srgbClr val="FF0000"/>
                </a:solidFill>
              </a:rPr>
              <a:t>            主</a:t>
            </a:r>
            <a:r>
              <a:rPr lang="zh-CN" altLang="en-US" sz="10000" b="1" dirty="0">
                <a:solidFill>
                  <a:srgbClr val="FF0000"/>
                </a:solidFill>
              </a:rPr>
              <a:t>為我預備安</a:t>
            </a:r>
            <a:r>
              <a:rPr lang="zh-CN" altLang="en-US" sz="10000" b="1" dirty="0" smtClean="0">
                <a:solidFill>
                  <a:srgbClr val="FF0000"/>
                </a:solidFill>
              </a:rPr>
              <a:t>宅</a:t>
            </a:r>
            <a:endParaRPr lang="en-US" altLang="zh-CN" sz="10000" b="1" dirty="0" smtClean="0">
              <a:solidFill>
                <a:srgbClr val="FF0000"/>
              </a:solidFill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CN" sz="4100" b="1" dirty="0" smtClean="0">
                <a:solidFill>
                  <a:srgbClr val="FF0000"/>
                </a:solidFill>
              </a:rPr>
              <a:t>                       </a:t>
            </a:r>
            <a:r>
              <a:rPr lang="en-US" altLang="zh-CN" sz="6700" b="1" dirty="0" smtClean="0">
                <a:solidFill>
                  <a:srgbClr val="FF0000"/>
                </a:solidFill>
              </a:rPr>
              <a:t>He’ll prepare for us a place.</a:t>
            </a:r>
            <a:endParaRPr lang="zh-CN" altLang="en-US" sz="67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25450" y="76200"/>
            <a:ext cx="8261350" cy="1039813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zh-CN" altLang="en-US" sz="4400" b="1" u="sng" cap="none" smtClean="0">
                <a:solidFill>
                  <a:srgbClr val="FF0000"/>
                </a:solidFill>
              </a:rPr>
              <a:t>當我們回到天家 </a:t>
            </a:r>
            <a:r>
              <a:rPr lang="en-US" altLang="zh-CN" sz="4400" b="1" u="sng" cap="none" smtClean="0">
                <a:solidFill>
                  <a:srgbClr val="FF0000"/>
                </a:solidFill>
              </a:rPr>
              <a:t>2/8</a:t>
            </a:r>
            <a:endParaRPr lang="en-US" altLang="en-US" sz="4400" b="1" u="sng" cap="none" smtClean="0">
              <a:solidFill>
                <a:srgbClr val="FF0000"/>
              </a:solidFill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0" y="1143000"/>
            <a:ext cx="10668000" cy="5638800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CN" altLang="en-US" sz="5200" b="1" dirty="0" smtClean="0">
                <a:solidFill>
                  <a:srgbClr val="FF0000"/>
                </a:solidFill>
              </a:rPr>
              <a:t>         當</a:t>
            </a:r>
            <a:r>
              <a:rPr lang="zh-CN" altLang="en-US" sz="5200" b="1" dirty="0">
                <a:solidFill>
                  <a:srgbClr val="FF0000"/>
                </a:solidFill>
              </a:rPr>
              <a:t>我們回到天</a:t>
            </a:r>
            <a:r>
              <a:rPr lang="zh-CN" altLang="en-US" sz="5200" b="1" dirty="0" smtClean="0">
                <a:solidFill>
                  <a:srgbClr val="FF0000"/>
                </a:solidFill>
              </a:rPr>
              <a:t>家</a:t>
            </a:r>
            <a:endParaRPr lang="en-US" altLang="zh-CN" sz="5200" b="1" dirty="0" smtClean="0">
              <a:solidFill>
                <a:srgbClr val="FF0000"/>
              </a:solidFill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CN" sz="3500" b="1" dirty="0" smtClean="0">
                <a:solidFill>
                  <a:srgbClr val="FF0000"/>
                </a:solidFill>
              </a:rPr>
              <a:t>      When we all get to heaven,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zh-CN" altLang="en-US" sz="5200" b="1" dirty="0" smtClean="0">
                <a:solidFill>
                  <a:srgbClr val="FF0000"/>
                </a:solidFill>
              </a:rPr>
              <a:t>   那</a:t>
            </a:r>
            <a:r>
              <a:rPr lang="zh-CN" altLang="en-US" sz="5200" b="1" dirty="0">
                <a:solidFill>
                  <a:srgbClr val="FF0000"/>
                </a:solidFill>
              </a:rPr>
              <a:t>日期真歡喜，極大福</a:t>
            </a:r>
            <a:r>
              <a:rPr lang="zh-CN" altLang="en-US" sz="5200" b="1" dirty="0" smtClean="0">
                <a:solidFill>
                  <a:srgbClr val="FF0000"/>
                </a:solidFill>
              </a:rPr>
              <a:t>氣</a:t>
            </a:r>
            <a:endParaRPr lang="en-US" altLang="zh-CN" sz="5200" b="1" dirty="0" smtClean="0">
              <a:solidFill>
                <a:srgbClr val="FF0000"/>
              </a:solidFill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CN" sz="3500" b="1" dirty="0">
                <a:solidFill>
                  <a:srgbClr val="FF0000"/>
                </a:solidFill>
              </a:rPr>
              <a:t>what a day of rejoicing that will be</a:t>
            </a:r>
          </a:p>
          <a:p>
            <a:pPr marL="11430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zh-CN" altLang="en-US" sz="4400" b="1" dirty="0" smtClean="0">
                <a:solidFill>
                  <a:srgbClr val="FF0000"/>
                </a:solidFill>
              </a:rPr>
              <a:t>             </a:t>
            </a:r>
            <a:r>
              <a:rPr lang="zh-CN" altLang="en-US" sz="5200" b="1" dirty="0" smtClean="0">
                <a:solidFill>
                  <a:srgbClr val="FF0000"/>
                </a:solidFill>
              </a:rPr>
              <a:t>當</a:t>
            </a:r>
            <a:r>
              <a:rPr lang="zh-CN" altLang="en-US" sz="5200" b="1" dirty="0">
                <a:solidFill>
                  <a:srgbClr val="FF0000"/>
                </a:solidFill>
              </a:rPr>
              <a:t>我們見耶</a:t>
            </a:r>
            <a:r>
              <a:rPr lang="zh-CN" altLang="en-US" sz="5200" b="1" dirty="0" smtClean="0">
                <a:solidFill>
                  <a:srgbClr val="FF0000"/>
                </a:solidFill>
              </a:rPr>
              <a:t>穌</a:t>
            </a:r>
            <a:endParaRPr lang="en-US" altLang="zh-CN" sz="5200" b="1" dirty="0" smtClean="0">
              <a:solidFill>
                <a:srgbClr val="FF0000"/>
              </a:solidFill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CN" sz="3800" b="1" dirty="0" smtClean="0">
                <a:solidFill>
                  <a:srgbClr val="FF0000"/>
                </a:solidFill>
              </a:rPr>
              <a:t>When we all see </a:t>
            </a:r>
            <a:r>
              <a:rPr lang="en-US" altLang="zh-CN" sz="3800" b="1" dirty="0" err="1" smtClean="0">
                <a:solidFill>
                  <a:srgbClr val="FF0000"/>
                </a:solidFill>
              </a:rPr>
              <a:t>Jesus,We’ll</a:t>
            </a:r>
            <a:r>
              <a:rPr lang="en-US" altLang="zh-CN" sz="3800" b="1" dirty="0" smtClean="0">
                <a:solidFill>
                  <a:srgbClr val="FF0000"/>
                </a:solidFill>
              </a:rPr>
              <a:t> sing and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zh-CN" altLang="en-US" sz="5200" b="1" dirty="0" smtClean="0">
                <a:solidFill>
                  <a:srgbClr val="FF0000"/>
                </a:solidFill>
              </a:rPr>
              <a:t>       我</a:t>
            </a:r>
            <a:r>
              <a:rPr lang="zh-CN" altLang="en-US" sz="5200" b="1" dirty="0">
                <a:solidFill>
                  <a:srgbClr val="FF0000"/>
                </a:solidFill>
              </a:rPr>
              <a:t>們要唱得勝凱</a:t>
            </a:r>
            <a:r>
              <a:rPr lang="zh-CN" altLang="en-US" sz="5200" b="1" dirty="0" smtClean="0">
                <a:solidFill>
                  <a:srgbClr val="FF0000"/>
                </a:solidFill>
              </a:rPr>
              <a:t>歌</a:t>
            </a:r>
            <a:endParaRPr lang="en-US" altLang="zh-CN" sz="3500" b="1" dirty="0" smtClean="0">
              <a:solidFill>
                <a:srgbClr val="FF0000"/>
              </a:solidFill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en-US" altLang="zh-CN" sz="3500" b="1" dirty="0">
              <a:solidFill>
                <a:srgbClr val="FF0000"/>
              </a:solidFill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zh-CN" altLang="en-US" sz="5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25450" y="26988"/>
            <a:ext cx="8261350" cy="1039812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zh-CN" altLang="en-US" sz="4400" b="1" u="sng" cap="none" smtClean="0">
                <a:solidFill>
                  <a:srgbClr val="FF0000"/>
                </a:solidFill>
              </a:rPr>
              <a:t>當我們回到天家 </a:t>
            </a:r>
            <a:r>
              <a:rPr lang="en-US" altLang="zh-CN" sz="4400" b="1" u="sng" cap="none" smtClean="0">
                <a:solidFill>
                  <a:srgbClr val="FF0000"/>
                </a:solidFill>
              </a:rPr>
              <a:t>3/8</a:t>
            </a:r>
            <a:endParaRPr lang="en-US" altLang="en-US" sz="4400" b="1" u="sng" cap="none" smtClean="0">
              <a:solidFill>
                <a:srgbClr val="FF0000"/>
              </a:solidFill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1219200"/>
            <a:ext cx="10439400" cy="5562600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CN" altLang="en-US" sz="4400" b="1" dirty="0" smtClean="0">
                <a:solidFill>
                  <a:srgbClr val="FF0000"/>
                </a:solidFill>
              </a:rPr>
              <a:t>           我</a:t>
            </a:r>
            <a:r>
              <a:rPr lang="zh-CN" altLang="en-US" sz="4400" b="1" dirty="0">
                <a:solidFill>
                  <a:srgbClr val="FF0000"/>
                </a:solidFill>
              </a:rPr>
              <a:t>今如同客旅行</a:t>
            </a:r>
            <a:r>
              <a:rPr lang="zh-CN" altLang="en-US" sz="4400" b="1" dirty="0" smtClean="0">
                <a:solidFill>
                  <a:srgbClr val="FF0000"/>
                </a:solidFill>
              </a:rPr>
              <a:t>路</a:t>
            </a:r>
            <a:endParaRPr lang="en-US" altLang="zh-CN" sz="4400" b="1" dirty="0" smtClean="0">
              <a:solidFill>
                <a:srgbClr val="FF0000"/>
              </a:solidFill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CN" sz="3800" b="1" dirty="0" smtClean="0">
                <a:solidFill>
                  <a:srgbClr val="FF0000"/>
                </a:solidFill>
              </a:rPr>
              <a:t>While we walk the pilgrim pathway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zh-CN" altLang="en-US" sz="4400" b="1" dirty="0" smtClean="0">
                <a:solidFill>
                  <a:srgbClr val="FF0000"/>
                </a:solidFill>
              </a:rPr>
              <a:t>           時</a:t>
            </a:r>
            <a:r>
              <a:rPr lang="zh-CN" altLang="en-US" sz="4400" b="1" dirty="0">
                <a:solidFill>
                  <a:srgbClr val="FF0000"/>
                </a:solidFill>
              </a:rPr>
              <a:t>有黑雲遮前</a:t>
            </a:r>
            <a:r>
              <a:rPr lang="zh-CN" altLang="en-US" sz="4400" b="1" dirty="0" smtClean="0">
                <a:solidFill>
                  <a:srgbClr val="FF0000"/>
                </a:solidFill>
              </a:rPr>
              <a:t>途</a:t>
            </a:r>
            <a:endParaRPr lang="en-US" altLang="zh-CN" sz="4400" b="1" dirty="0" smtClean="0">
              <a:solidFill>
                <a:srgbClr val="FF0000"/>
              </a:solidFill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CN" sz="3800" b="1" dirty="0">
                <a:solidFill>
                  <a:srgbClr val="FF0000"/>
                </a:solidFill>
              </a:rPr>
              <a:t>Clouds will overspread the sky</a:t>
            </a:r>
          </a:p>
          <a:p>
            <a:pPr marL="11430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zh-CN" altLang="en-US" sz="4400" b="1" dirty="0" smtClean="0">
                <a:solidFill>
                  <a:srgbClr val="FF0000"/>
                </a:solidFill>
              </a:rPr>
              <a:t>            等</a:t>
            </a:r>
            <a:r>
              <a:rPr lang="zh-CN" altLang="en-US" sz="4400" b="1" dirty="0">
                <a:solidFill>
                  <a:srgbClr val="FF0000"/>
                </a:solidFill>
              </a:rPr>
              <a:t>我走完今世路</a:t>
            </a:r>
            <a:r>
              <a:rPr lang="zh-CN" altLang="en-US" sz="4400" b="1" dirty="0" smtClean="0">
                <a:solidFill>
                  <a:srgbClr val="FF0000"/>
                </a:solidFill>
              </a:rPr>
              <a:t>程</a:t>
            </a:r>
            <a:endParaRPr lang="en-US" altLang="zh-CN" sz="4400" b="1" dirty="0" smtClean="0">
              <a:solidFill>
                <a:srgbClr val="FF0000"/>
              </a:solidFill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CN" sz="3800" b="1" dirty="0" smtClean="0">
                <a:solidFill>
                  <a:srgbClr val="FF0000"/>
                </a:solidFill>
              </a:rPr>
              <a:t>  But when traveling days are over</a:t>
            </a:r>
            <a:endParaRPr lang="zh-CN" altLang="en-US" sz="3800" b="1" dirty="0">
              <a:solidFill>
                <a:srgbClr val="FF0000"/>
              </a:solidFill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zh-CN" altLang="en-US" sz="4400" b="1" dirty="0" smtClean="0">
                <a:solidFill>
                  <a:srgbClr val="FF0000"/>
                </a:solidFill>
              </a:rPr>
              <a:t>           再</a:t>
            </a:r>
            <a:r>
              <a:rPr lang="zh-CN" altLang="en-US" sz="4400" b="1" dirty="0">
                <a:solidFill>
                  <a:srgbClr val="FF0000"/>
                </a:solidFill>
              </a:rPr>
              <a:t>無嘆息與愁</a:t>
            </a:r>
            <a:r>
              <a:rPr lang="zh-CN" altLang="en-US" sz="4400" b="1" dirty="0" smtClean="0">
                <a:solidFill>
                  <a:srgbClr val="FF0000"/>
                </a:solidFill>
              </a:rPr>
              <a:t>苦</a:t>
            </a:r>
            <a:endParaRPr lang="en-US" altLang="zh-CN" sz="4400" b="1" dirty="0" smtClean="0">
              <a:solidFill>
                <a:srgbClr val="FF0000"/>
              </a:solidFill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CN" sz="3800" b="1" dirty="0" smtClean="0">
                <a:solidFill>
                  <a:srgbClr val="FF0000"/>
                </a:solidFill>
              </a:rPr>
              <a:t>       Not a </a:t>
            </a:r>
            <a:r>
              <a:rPr lang="en-US" altLang="zh-CN" sz="3800" b="1" dirty="0" err="1" smtClean="0">
                <a:solidFill>
                  <a:srgbClr val="FF0000"/>
                </a:solidFill>
              </a:rPr>
              <a:t>shadow,not</a:t>
            </a:r>
            <a:r>
              <a:rPr lang="en-US" altLang="zh-CN" sz="3800" b="1" dirty="0" smtClean="0">
                <a:solidFill>
                  <a:srgbClr val="FF0000"/>
                </a:solidFill>
              </a:rPr>
              <a:t> a sign</a:t>
            </a:r>
            <a:endParaRPr lang="zh-CN" altLang="en-US" sz="3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zh-CN" altLang="en-US" sz="4400" b="1" u="sng" cap="none" smtClean="0">
                <a:solidFill>
                  <a:srgbClr val="FF0000"/>
                </a:solidFill>
              </a:rPr>
              <a:t>當我們回到天家 </a:t>
            </a:r>
            <a:r>
              <a:rPr lang="en-US" altLang="zh-CN" sz="4400" b="1" u="sng" cap="none" smtClean="0">
                <a:solidFill>
                  <a:srgbClr val="FF0000"/>
                </a:solidFill>
              </a:rPr>
              <a:t>4/8</a:t>
            </a:r>
            <a:endParaRPr lang="en-US" altLang="en-US" sz="4400" b="1" u="sng" cap="none" smtClean="0">
              <a:solidFill>
                <a:srgbClr val="FF0000"/>
              </a:solidFill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52600"/>
            <a:ext cx="10210800" cy="5029200"/>
          </a:xfrm>
        </p:spPr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CN" altLang="en-US" sz="5200" b="1" dirty="0" smtClean="0">
                <a:solidFill>
                  <a:srgbClr val="FF0000"/>
                </a:solidFill>
              </a:rPr>
              <a:t>        當</a:t>
            </a:r>
            <a:r>
              <a:rPr lang="zh-CN" altLang="en-US" sz="5200" b="1" dirty="0">
                <a:solidFill>
                  <a:srgbClr val="FF0000"/>
                </a:solidFill>
              </a:rPr>
              <a:t>我們回到天</a:t>
            </a:r>
            <a:r>
              <a:rPr lang="zh-CN" altLang="en-US" sz="5200" b="1" dirty="0" smtClean="0">
                <a:solidFill>
                  <a:srgbClr val="FF0000"/>
                </a:solidFill>
              </a:rPr>
              <a:t>家</a:t>
            </a:r>
            <a:endParaRPr lang="en-US" altLang="zh-CN" sz="5200" b="1" dirty="0" smtClean="0">
              <a:solidFill>
                <a:srgbClr val="FF0000"/>
              </a:solidFill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CN" sz="3500" b="1" dirty="0" smtClean="0">
                <a:solidFill>
                  <a:srgbClr val="FF0000"/>
                </a:solidFill>
              </a:rPr>
              <a:t>      When we all get to heaven,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zh-CN" altLang="en-US" sz="5200" b="1" dirty="0" smtClean="0">
                <a:solidFill>
                  <a:srgbClr val="FF0000"/>
                </a:solidFill>
              </a:rPr>
              <a:t>  那</a:t>
            </a:r>
            <a:r>
              <a:rPr lang="zh-CN" altLang="en-US" sz="5200" b="1" dirty="0">
                <a:solidFill>
                  <a:srgbClr val="FF0000"/>
                </a:solidFill>
              </a:rPr>
              <a:t>日期真歡喜，極大福</a:t>
            </a:r>
            <a:r>
              <a:rPr lang="zh-CN" altLang="en-US" sz="5200" b="1" dirty="0" smtClean="0">
                <a:solidFill>
                  <a:srgbClr val="FF0000"/>
                </a:solidFill>
              </a:rPr>
              <a:t>氣</a:t>
            </a:r>
            <a:endParaRPr lang="en-US" altLang="zh-CN" sz="5200" b="1" dirty="0" smtClean="0">
              <a:solidFill>
                <a:srgbClr val="FF0000"/>
              </a:solidFill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CN" sz="3500" b="1" dirty="0">
                <a:solidFill>
                  <a:srgbClr val="FF0000"/>
                </a:solidFill>
              </a:rPr>
              <a:t>what a day of rejoicing that will be</a:t>
            </a:r>
          </a:p>
          <a:p>
            <a:pPr marL="11430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zh-CN" altLang="en-US" sz="4400" b="1" dirty="0" smtClean="0">
                <a:solidFill>
                  <a:srgbClr val="FF0000"/>
                </a:solidFill>
              </a:rPr>
              <a:t>           </a:t>
            </a:r>
            <a:r>
              <a:rPr lang="zh-CN" altLang="en-US" sz="5200" b="1" dirty="0" smtClean="0">
                <a:solidFill>
                  <a:srgbClr val="FF0000"/>
                </a:solidFill>
              </a:rPr>
              <a:t>當</a:t>
            </a:r>
            <a:r>
              <a:rPr lang="zh-CN" altLang="en-US" sz="5200" b="1" dirty="0">
                <a:solidFill>
                  <a:srgbClr val="FF0000"/>
                </a:solidFill>
              </a:rPr>
              <a:t>我們見耶</a:t>
            </a:r>
            <a:r>
              <a:rPr lang="zh-CN" altLang="en-US" sz="5200" b="1" dirty="0" smtClean="0">
                <a:solidFill>
                  <a:srgbClr val="FF0000"/>
                </a:solidFill>
              </a:rPr>
              <a:t>穌</a:t>
            </a:r>
            <a:endParaRPr lang="en-US" altLang="zh-CN" sz="5200" b="1" dirty="0" smtClean="0">
              <a:solidFill>
                <a:srgbClr val="FF0000"/>
              </a:solidFill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CN" sz="3800" b="1" dirty="0" smtClean="0">
                <a:solidFill>
                  <a:srgbClr val="FF0000"/>
                </a:solidFill>
              </a:rPr>
              <a:t>When we all see </a:t>
            </a:r>
            <a:r>
              <a:rPr lang="en-US" altLang="zh-CN" sz="3800" b="1" dirty="0" err="1" smtClean="0">
                <a:solidFill>
                  <a:srgbClr val="FF0000"/>
                </a:solidFill>
              </a:rPr>
              <a:t>Jesus,We’ll</a:t>
            </a:r>
            <a:r>
              <a:rPr lang="en-US" altLang="zh-CN" sz="3800" b="1" dirty="0" smtClean="0">
                <a:solidFill>
                  <a:srgbClr val="FF0000"/>
                </a:solidFill>
              </a:rPr>
              <a:t> sing and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CN" sz="3800" b="1" dirty="0">
                <a:solidFill>
                  <a:srgbClr val="FF0000"/>
                </a:solidFill>
              </a:rPr>
              <a:t> </a:t>
            </a:r>
            <a:r>
              <a:rPr lang="en-US" altLang="zh-CN" sz="3800" b="1" dirty="0" smtClean="0">
                <a:solidFill>
                  <a:srgbClr val="FF0000"/>
                </a:solidFill>
              </a:rPr>
              <a:t>            shout the victory!</a:t>
            </a:r>
            <a:endParaRPr lang="zh-CN" altLang="en-US" sz="3800" b="1" dirty="0">
              <a:solidFill>
                <a:srgbClr val="FF0000"/>
              </a:solidFill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zh-CN" altLang="en-US" sz="5200" b="1" dirty="0" smtClean="0">
                <a:solidFill>
                  <a:srgbClr val="FF0000"/>
                </a:solidFill>
              </a:rPr>
              <a:t>     我</a:t>
            </a:r>
            <a:r>
              <a:rPr lang="zh-CN" altLang="en-US" sz="5200" b="1" dirty="0">
                <a:solidFill>
                  <a:srgbClr val="FF0000"/>
                </a:solidFill>
              </a:rPr>
              <a:t>們要唱得勝凱歌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8261350" cy="1039813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zh-CN" altLang="en-US" sz="4400" b="1" u="sng" cap="none" smtClean="0">
                <a:solidFill>
                  <a:srgbClr val="FF0000"/>
                </a:solidFill>
              </a:rPr>
              <a:t>當我們回到天家 </a:t>
            </a:r>
            <a:r>
              <a:rPr lang="en-US" altLang="zh-CN" sz="4400" b="1" u="sng" cap="none" smtClean="0">
                <a:solidFill>
                  <a:srgbClr val="FF0000"/>
                </a:solidFill>
              </a:rPr>
              <a:t>5/8</a:t>
            </a:r>
            <a:endParaRPr lang="en-US" altLang="en-US" sz="4400" b="1" u="sng" cap="none" smtClean="0">
              <a:solidFill>
                <a:srgbClr val="FF0000"/>
              </a:solidFill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1371600"/>
            <a:ext cx="11811000" cy="5715000"/>
          </a:xfrm>
        </p:spPr>
        <p:txBody>
          <a:bodyPr rtlCol="0">
            <a:normAutofit lnSpcReduction="10000"/>
          </a:bodyPr>
          <a:lstStyle/>
          <a:p>
            <a:pPr marL="11430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zh-CN" altLang="en-US" sz="4400" b="1" dirty="0" smtClean="0">
                <a:solidFill>
                  <a:srgbClr val="FF0000"/>
                </a:solidFill>
              </a:rPr>
              <a:t>       我</a:t>
            </a:r>
            <a:r>
              <a:rPr lang="zh-CN" altLang="en-US" sz="4400" b="1" dirty="0">
                <a:solidFill>
                  <a:srgbClr val="FF0000"/>
                </a:solidFill>
              </a:rPr>
              <a:t>們應當忠心忍</a:t>
            </a:r>
            <a:r>
              <a:rPr lang="zh-CN" altLang="en-US" sz="4400" b="1" dirty="0" smtClean="0">
                <a:solidFill>
                  <a:srgbClr val="FF0000"/>
                </a:solidFill>
              </a:rPr>
              <a:t>耐</a:t>
            </a:r>
            <a:endParaRPr lang="en-US" altLang="zh-CN" sz="4400" b="1" dirty="0" smtClean="0">
              <a:solidFill>
                <a:srgbClr val="FF0000"/>
              </a:solidFill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CN" sz="3500" b="1" dirty="0" smtClean="0">
                <a:solidFill>
                  <a:srgbClr val="FF0000"/>
                </a:solidFill>
              </a:rPr>
              <a:t>Let us then be true and faithful,</a:t>
            </a:r>
            <a:endParaRPr lang="zh-CN" altLang="en-US" sz="3500" b="1" dirty="0">
              <a:solidFill>
                <a:srgbClr val="FF0000"/>
              </a:solidFill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zh-CN" altLang="en-US" sz="4400" b="1" dirty="0" smtClean="0">
                <a:solidFill>
                  <a:srgbClr val="FF0000"/>
                </a:solidFill>
              </a:rPr>
              <a:t>     日</a:t>
            </a:r>
            <a:r>
              <a:rPr lang="zh-CN" altLang="en-US" sz="4400" b="1" dirty="0">
                <a:solidFill>
                  <a:srgbClr val="FF0000"/>
                </a:solidFill>
              </a:rPr>
              <a:t>日靠主做聖</a:t>
            </a:r>
            <a:r>
              <a:rPr lang="zh-CN" altLang="en-US" sz="4400" b="1" dirty="0" smtClean="0">
                <a:solidFill>
                  <a:srgbClr val="FF0000"/>
                </a:solidFill>
              </a:rPr>
              <a:t>工</a:t>
            </a:r>
            <a:endParaRPr lang="en-US" altLang="zh-CN" sz="4400" b="1" dirty="0" smtClean="0">
              <a:solidFill>
                <a:srgbClr val="FF0000"/>
              </a:solidFill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CN" sz="3500" b="1" dirty="0" smtClean="0">
                <a:solidFill>
                  <a:srgbClr val="FF0000"/>
                </a:solidFill>
              </a:rPr>
              <a:t>Trusting serving every day</a:t>
            </a:r>
            <a:endParaRPr lang="zh-CN" altLang="en-US" sz="3500" b="1" dirty="0">
              <a:solidFill>
                <a:srgbClr val="FF0000"/>
              </a:solidFill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zh-CN" altLang="en-US" sz="4400" b="1" dirty="0" smtClean="0">
                <a:solidFill>
                  <a:srgbClr val="FF0000"/>
                </a:solidFill>
              </a:rPr>
              <a:t>     專</a:t>
            </a:r>
            <a:r>
              <a:rPr lang="zh-CN" altLang="en-US" sz="4400" b="1" dirty="0">
                <a:solidFill>
                  <a:srgbClr val="FF0000"/>
                </a:solidFill>
              </a:rPr>
              <a:t>心為主撇下世</a:t>
            </a:r>
            <a:r>
              <a:rPr lang="zh-CN" altLang="en-US" sz="4400" b="1" dirty="0" smtClean="0">
                <a:solidFill>
                  <a:srgbClr val="FF0000"/>
                </a:solidFill>
              </a:rPr>
              <a:t>務</a:t>
            </a:r>
            <a:endParaRPr lang="en-US" altLang="zh-CN" sz="4400" b="1" dirty="0" smtClean="0">
              <a:solidFill>
                <a:srgbClr val="FF0000"/>
              </a:solidFill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CN" sz="3500" b="1" dirty="0" smtClean="0">
                <a:solidFill>
                  <a:srgbClr val="FF0000"/>
                </a:solidFill>
              </a:rPr>
              <a:t>Just one glimpse of Him in glory</a:t>
            </a:r>
            <a:endParaRPr lang="zh-CN" altLang="en-US" sz="3500" b="1" dirty="0">
              <a:solidFill>
                <a:srgbClr val="FF0000"/>
              </a:solidFill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zh-CN" altLang="en-US" sz="4400" b="1" dirty="0" smtClean="0">
                <a:solidFill>
                  <a:srgbClr val="FF0000"/>
                </a:solidFill>
              </a:rPr>
              <a:t>     平</a:t>
            </a:r>
            <a:r>
              <a:rPr lang="zh-CN" altLang="en-US" sz="4400" b="1" dirty="0">
                <a:solidFill>
                  <a:srgbClr val="FF0000"/>
                </a:solidFill>
              </a:rPr>
              <a:t>安充滿我心</a:t>
            </a:r>
            <a:r>
              <a:rPr lang="zh-CN" altLang="en-US" sz="4400" b="1" dirty="0" smtClean="0">
                <a:solidFill>
                  <a:srgbClr val="FF0000"/>
                </a:solidFill>
              </a:rPr>
              <a:t>中</a:t>
            </a:r>
            <a:endParaRPr lang="en-US" altLang="zh-CN" sz="4400" b="1" dirty="0" smtClean="0">
              <a:solidFill>
                <a:srgbClr val="FF0000"/>
              </a:solidFill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CN" sz="3500" b="1" dirty="0" smtClean="0">
                <a:solidFill>
                  <a:srgbClr val="FF0000"/>
                </a:solidFill>
              </a:rPr>
              <a:t>  Will the toils of life repay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altLang="zh-CN" sz="4400" b="1" dirty="0" smtClean="0">
              <a:solidFill>
                <a:srgbClr val="FF0000"/>
              </a:solidFill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zh-CN" altLang="en-US" sz="4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zh-CN" altLang="en-US" sz="4400" b="1" u="sng" cap="none" smtClean="0">
                <a:solidFill>
                  <a:srgbClr val="FF0000"/>
                </a:solidFill>
              </a:rPr>
              <a:t>當我們回到天家 </a:t>
            </a:r>
            <a:r>
              <a:rPr lang="en-US" altLang="zh-CN" sz="4400" b="1" u="sng" cap="none" smtClean="0">
                <a:solidFill>
                  <a:srgbClr val="FF0000"/>
                </a:solidFill>
              </a:rPr>
              <a:t>6/8</a:t>
            </a:r>
            <a:endParaRPr lang="en-US" altLang="en-US" sz="4400" b="1" u="sng" cap="none" smtClean="0">
              <a:solidFill>
                <a:srgbClr val="FF0000"/>
              </a:solidFill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52600"/>
            <a:ext cx="10210800" cy="5029200"/>
          </a:xfrm>
        </p:spPr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CN" altLang="en-US" sz="5200" b="1" dirty="0" smtClean="0">
                <a:solidFill>
                  <a:srgbClr val="FF0000"/>
                </a:solidFill>
              </a:rPr>
              <a:t>        當</a:t>
            </a:r>
            <a:r>
              <a:rPr lang="zh-CN" altLang="en-US" sz="5200" b="1" dirty="0">
                <a:solidFill>
                  <a:srgbClr val="FF0000"/>
                </a:solidFill>
              </a:rPr>
              <a:t>我們回到天</a:t>
            </a:r>
            <a:r>
              <a:rPr lang="zh-CN" altLang="en-US" sz="5200" b="1" dirty="0" smtClean="0">
                <a:solidFill>
                  <a:srgbClr val="FF0000"/>
                </a:solidFill>
              </a:rPr>
              <a:t>家</a:t>
            </a:r>
            <a:endParaRPr lang="en-US" altLang="zh-CN" sz="5200" b="1" dirty="0" smtClean="0">
              <a:solidFill>
                <a:srgbClr val="FF0000"/>
              </a:solidFill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CN" sz="3500" b="1" dirty="0" smtClean="0">
                <a:solidFill>
                  <a:srgbClr val="FF0000"/>
                </a:solidFill>
              </a:rPr>
              <a:t>      When we all get to heaven,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zh-CN" altLang="en-US" sz="5200" b="1" dirty="0" smtClean="0">
                <a:solidFill>
                  <a:srgbClr val="FF0000"/>
                </a:solidFill>
              </a:rPr>
              <a:t>  那</a:t>
            </a:r>
            <a:r>
              <a:rPr lang="zh-CN" altLang="en-US" sz="5200" b="1" dirty="0">
                <a:solidFill>
                  <a:srgbClr val="FF0000"/>
                </a:solidFill>
              </a:rPr>
              <a:t>日期真歡喜，極大福</a:t>
            </a:r>
            <a:r>
              <a:rPr lang="zh-CN" altLang="en-US" sz="5200" b="1" dirty="0" smtClean="0">
                <a:solidFill>
                  <a:srgbClr val="FF0000"/>
                </a:solidFill>
              </a:rPr>
              <a:t>氣</a:t>
            </a:r>
            <a:endParaRPr lang="en-US" altLang="zh-CN" sz="5200" b="1" dirty="0" smtClean="0">
              <a:solidFill>
                <a:srgbClr val="FF0000"/>
              </a:solidFill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CN" sz="3500" b="1" dirty="0">
                <a:solidFill>
                  <a:srgbClr val="FF0000"/>
                </a:solidFill>
              </a:rPr>
              <a:t>what a day of rejoicing that will be</a:t>
            </a:r>
          </a:p>
          <a:p>
            <a:pPr marL="11430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zh-CN" altLang="en-US" sz="4400" b="1" dirty="0" smtClean="0">
                <a:solidFill>
                  <a:srgbClr val="FF0000"/>
                </a:solidFill>
              </a:rPr>
              <a:t>           </a:t>
            </a:r>
            <a:r>
              <a:rPr lang="zh-CN" altLang="en-US" sz="5200" b="1" dirty="0" smtClean="0">
                <a:solidFill>
                  <a:srgbClr val="FF0000"/>
                </a:solidFill>
              </a:rPr>
              <a:t>當</a:t>
            </a:r>
            <a:r>
              <a:rPr lang="zh-CN" altLang="en-US" sz="5200" b="1" dirty="0">
                <a:solidFill>
                  <a:srgbClr val="FF0000"/>
                </a:solidFill>
              </a:rPr>
              <a:t>我們見耶</a:t>
            </a:r>
            <a:r>
              <a:rPr lang="zh-CN" altLang="en-US" sz="5200" b="1" dirty="0" smtClean="0">
                <a:solidFill>
                  <a:srgbClr val="FF0000"/>
                </a:solidFill>
              </a:rPr>
              <a:t>穌</a:t>
            </a:r>
            <a:endParaRPr lang="en-US" altLang="zh-CN" sz="5200" b="1" dirty="0" smtClean="0">
              <a:solidFill>
                <a:srgbClr val="FF0000"/>
              </a:solidFill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CN" sz="3800" b="1" dirty="0" smtClean="0">
                <a:solidFill>
                  <a:srgbClr val="FF0000"/>
                </a:solidFill>
              </a:rPr>
              <a:t>When we all see </a:t>
            </a:r>
            <a:r>
              <a:rPr lang="en-US" altLang="zh-CN" sz="3800" b="1" dirty="0" err="1" smtClean="0">
                <a:solidFill>
                  <a:srgbClr val="FF0000"/>
                </a:solidFill>
              </a:rPr>
              <a:t>Jesus,We’ll</a:t>
            </a:r>
            <a:r>
              <a:rPr lang="en-US" altLang="zh-CN" sz="3800" b="1" dirty="0" smtClean="0">
                <a:solidFill>
                  <a:srgbClr val="FF0000"/>
                </a:solidFill>
              </a:rPr>
              <a:t> sing and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CN" sz="3800" b="1" dirty="0">
                <a:solidFill>
                  <a:srgbClr val="FF0000"/>
                </a:solidFill>
              </a:rPr>
              <a:t> </a:t>
            </a:r>
            <a:r>
              <a:rPr lang="en-US" altLang="zh-CN" sz="3800" b="1" dirty="0" smtClean="0">
                <a:solidFill>
                  <a:srgbClr val="FF0000"/>
                </a:solidFill>
              </a:rPr>
              <a:t>            shout the victory!</a:t>
            </a:r>
            <a:endParaRPr lang="zh-CN" altLang="en-US" sz="3800" b="1" dirty="0">
              <a:solidFill>
                <a:srgbClr val="FF0000"/>
              </a:solidFill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zh-CN" altLang="en-US" sz="5200" b="1" dirty="0" smtClean="0">
                <a:solidFill>
                  <a:srgbClr val="FF0000"/>
                </a:solidFill>
              </a:rPr>
              <a:t>     我</a:t>
            </a:r>
            <a:r>
              <a:rPr lang="zh-CN" altLang="en-US" sz="5200" b="1" dirty="0">
                <a:solidFill>
                  <a:srgbClr val="FF0000"/>
                </a:solidFill>
              </a:rPr>
              <a:t>們要唱得勝凱歌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25450" y="76200"/>
            <a:ext cx="8261350" cy="1039813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zh-CN" altLang="en-US" sz="4400" b="1" u="sng" cap="none" smtClean="0">
                <a:solidFill>
                  <a:srgbClr val="FF0000"/>
                </a:solidFill>
              </a:rPr>
              <a:t>當我們回到天家 </a:t>
            </a:r>
            <a:r>
              <a:rPr lang="en-US" altLang="zh-CN" sz="4400" b="1" u="sng" cap="none" smtClean="0">
                <a:solidFill>
                  <a:srgbClr val="FF0000"/>
                </a:solidFill>
              </a:rPr>
              <a:t>7/8</a:t>
            </a:r>
            <a:endParaRPr lang="en-US" altLang="en-US" sz="4400" b="1" u="sng" cap="none" smtClean="0">
              <a:solidFill>
                <a:srgbClr val="FF0000"/>
              </a:solidFill>
            </a:endParaRP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1143000" y="1143000"/>
            <a:ext cx="10287000" cy="5638800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CN" altLang="en-US" sz="4400" b="1" dirty="0" smtClean="0">
                <a:solidFill>
                  <a:srgbClr val="FF0000"/>
                </a:solidFill>
              </a:rPr>
              <a:t>     向</a:t>
            </a:r>
            <a:r>
              <a:rPr lang="zh-CN" altLang="en-US" sz="4400" b="1" dirty="0">
                <a:solidFill>
                  <a:srgbClr val="FF0000"/>
                </a:solidFill>
              </a:rPr>
              <a:t>着標杆努力面</a:t>
            </a:r>
            <a:r>
              <a:rPr lang="zh-CN" altLang="en-US" sz="4400" b="1" dirty="0" smtClean="0">
                <a:solidFill>
                  <a:srgbClr val="FF0000"/>
                </a:solidFill>
              </a:rPr>
              <a:t>前</a:t>
            </a:r>
            <a:endParaRPr lang="en-US" altLang="zh-CN" sz="4400" b="1" dirty="0" smtClean="0">
              <a:solidFill>
                <a:srgbClr val="FF0000"/>
              </a:solidFill>
            </a:endParaRPr>
          </a:p>
          <a:p>
            <a:pPr marL="11430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zh-CN" sz="3500" b="1" dirty="0" smtClean="0">
                <a:solidFill>
                  <a:srgbClr val="FF0000"/>
                </a:solidFill>
              </a:rPr>
              <a:t>Onward to the prize before us,</a:t>
            </a:r>
            <a:endParaRPr lang="zh-CN" altLang="en-US" sz="3500" b="1" dirty="0">
              <a:solidFill>
                <a:srgbClr val="FF0000"/>
              </a:solidFill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zh-CN" altLang="en-US" sz="4400" b="1" dirty="0" smtClean="0">
                <a:solidFill>
                  <a:srgbClr val="FF0000"/>
                </a:solidFill>
              </a:rPr>
              <a:t>     不</a:t>
            </a:r>
            <a:r>
              <a:rPr lang="zh-CN" altLang="en-US" sz="4400" b="1" dirty="0">
                <a:solidFill>
                  <a:srgbClr val="FF0000"/>
                </a:solidFill>
              </a:rPr>
              <a:t>久抵達榮耀</a:t>
            </a:r>
            <a:r>
              <a:rPr lang="zh-CN" altLang="en-US" sz="4400" b="1" dirty="0" smtClean="0">
                <a:solidFill>
                  <a:srgbClr val="FF0000"/>
                </a:solidFill>
              </a:rPr>
              <a:t>城</a:t>
            </a:r>
            <a:endParaRPr lang="en-US" altLang="zh-CN" sz="4400" b="1" dirty="0" smtClean="0">
              <a:solidFill>
                <a:srgbClr val="FF0000"/>
              </a:solidFill>
            </a:endParaRPr>
          </a:p>
          <a:p>
            <a:pPr marL="11430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zh-CN" sz="3500" b="1" dirty="0" smtClean="0">
                <a:solidFill>
                  <a:srgbClr val="FF0000"/>
                </a:solidFill>
              </a:rPr>
              <a:t>Soon His beauty we’ll be hold</a:t>
            </a:r>
            <a:endParaRPr lang="zh-CN" altLang="en-US" sz="3500" b="1" dirty="0">
              <a:solidFill>
                <a:srgbClr val="FF0000"/>
              </a:solidFill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zh-CN" altLang="en-US" sz="4400" b="1" dirty="0" smtClean="0">
                <a:solidFill>
                  <a:srgbClr val="FF0000"/>
                </a:solidFill>
              </a:rPr>
              <a:t>    進</a:t>
            </a:r>
            <a:r>
              <a:rPr lang="zh-CN" altLang="en-US" sz="4400" b="1" dirty="0">
                <a:solidFill>
                  <a:srgbClr val="FF0000"/>
                </a:solidFill>
              </a:rPr>
              <a:t>入珠門行在金</a:t>
            </a:r>
            <a:r>
              <a:rPr lang="zh-CN" altLang="en-US" sz="4400" b="1" dirty="0" smtClean="0">
                <a:solidFill>
                  <a:srgbClr val="FF0000"/>
                </a:solidFill>
              </a:rPr>
              <a:t>街</a:t>
            </a:r>
            <a:endParaRPr lang="en-US" altLang="zh-CN" sz="4400" b="1" dirty="0" smtClean="0">
              <a:solidFill>
                <a:srgbClr val="FF0000"/>
              </a:solidFill>
            </a:endParaRPr>
          </a:p>
          <a:p>
            <a:pPr marL="11430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zh-CN" sz="3500" b="1" dirty="0" smtClean="0">
                <a:solidFill>
                  <a:srgbClr val="FF0000"/>
                </a:solidFill>
              </a:rPr>
              <a:t>Soon the pearly gates will open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zh-CN" altLang="en-US" sz="4400" b="1" dirty="0" smtClean="0">
                <a:solidFill>
                  <a:srgbClr val="FF0000"/>
                </a:solidFill>
              </a:rPr>
              <a:t>    聽</a:t>
            </a:r>
            <a:r>
              <a:rPr lang="zh-CN" altLang="en-US" sz="4400" b="1" dirty="0">
                <a:solidFill>
                  <a:srgbClr val="FF0000"/>
                </a:solidFill>
              </a:rPr>
              <a:t>聞天使金琴</a:t>
            </a:r>
            <a:r>
              <a:rPr lang="zh-CN" altLang="en-US" sz="4400" b="1" dirty="0" smtClean="0">
                <a:solidFill>
                  <a:srgbClr val="FF0000"/>
                </a:solidFill>
              </a:rPr>
              <a:t>聲 </a:t>
            </a:r>
            <a:endParaRPr lang="en-US" altLang="zh-CN" sz="4400" b="1" dirty="0" smtClean="0">
              <a:solidFill>
                <a:srgbClr val="FF0000"/>
              </a:solidFill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CN" sz="3200" b="1" dirty="0" smtClean="0">
                <a:solidFill>
                  <a:srgbClr val="FF0000"/>
                </a:solidFill>
              </a:rPr>
              <a:t>We </a:t>
            </a:r>
            <a:r>
              <a:rPr lang="en-US" altLang="zh-CN" sz="3200" b="1" dirty="0">
                <a:solidFill>
                  <a:srgbClr val="FF0000"/>
                </a:solidFill>
              </a:rPr>
              <a:t>shall tread the streets of gold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zh-CN" altLang="en-US" sz="4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zh-CN" altLang="en-US" sz="4400" b="1" cap="none" smtClean="0">
                <a:solidFill>
                  <a:srgbClr val="FF0000"/>
                </a:solidFill>
              </a:rPr>
              <a:t>當我們回到天家 </a:t>
            </a:r>
            <a:r>
              <a:rPr lang="en-US" altLang="zh-CN" sz="4400" b="1" cap="none" smtClean="0">
                <a:solidFill>
                  <a:srgbClr val="FF0000"/>
                </a:solidFill>
              </a:rPr>
              <a:t>8/8</a:t>
            </a:r>
            <a:endParaRPr lang="en-US" altLang="en-US" sz="4400" b="1" cap="none" smtClean="0">
              <a:solidFill>
                <a:srgbClr val="FF0000"/>
              </a:solidFill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52600"/>
            <a:ext cx="10210800" cy="5029200"/>
          </a:xfrm>
        </p:spPr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CN" altLang="en-US" sz="5200" b="1" dirty="0" smtClean="0">
                <a:solidFill>
                  <a:srgbClr val="FF0000"/>
                </a:solidFill>
              </a:rPr>
              <a:t>        當</a:t>
            </a:r>
            <a:r>
              <a:rPr lang="zh-CN" altLang="en-US" sz="5200" b="1" dirty="0">
                <a:solidFill>
                  <a:srgbClr val="FF0000"/>
                </a:solidFill>
              </a:rPr>
              <a:t>我們回到天</a:t>
            </a:r>
            <a:r>
              <a:rPr lang="zh-CN" altLang="en-US" sz="5200" b="1" dirty="0" smtClean="0">
                <a:solidFill>
                  <a:srgbClr val="FF0000"/>
                </a:solidFill>
              </a:rPr>
              <a:t>家</a:t>
            </a:r>
            <a:endParaRPr lang="en-US" altLang="zh-CN" sz="5200" b="1" dirty="0" smtClean="0">
              <a:solidFill>
                <a:srgbClr val="FF0000"/>
              </a:solidFill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CN" sz="3500" b="1" dirty="0" smtClean="0">
                <a:solidFill>
                  <a:srgbClr val="FF0000"/>
                </a:solidFill>
              </a:rPr>
              <a:t>      When we all get to heaven,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zh-CN" altLang="en-US" sz="5200" b="1" dirty="0" smtClean="0">
                <a:solidFill>
                  <a:srgbClr val="FF0000"/>
                </a:solidFill>
              </a:rPr>
              <a:t>  那</a:t>
            </a:r>
            <a:r>
              <a:rPr lang="zh-CN" altLang="en-US" sz="5200" b="1" dirty="0">
                <a:solidFill>
                  <a:srgbClr val="FF0000"/>
                </a:solidFill>
              </a:rPr>
              <a:t>日期真歡喜，極大福</a:t>
            </a:r>
            <a:r>
              <a:rPr lang="zh-CN" altLang="en-US" sz="5200" b="1" dirty="0" smtClean="0">
                <a:solidFill>
                  <a:srgbClr val="FF0000"/>
                </a:solidFill>
              </a:rPr>
              <a:t>氣</a:t>
            </a:r>
            <a:endParaRPr lang="en-US" altLang="zh-CN" sz="5200" b="1" dirty="0" smtClean="0">
              <a:solidFill>
                <a:srgbClr val="FF0000"/>
              </a:solidFill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CN" sz="3500" b="1" dirty="0">
                <a:solidFill>
                  <a:srgbClr val="FF0000"/>
                </a:solidFill>
              </a:rPr>
              <a:t>what a day of rejoicing that will be</a:t>
            </a:r>
          </a:p>
          <a:p>
            <a:pPr marL="11430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zh-CN" altLang="en-US" sz="4400" b="1" dirty="0" smtClean="0">
                <a:solidFill>
                  <a:srgbClr val="FF0000"/>
                </a:solidFill>
              </a:rPr>
              <a:t>           </a:t>
            </a:r>
            <a:r>
              <a:rPr lang="zh-CN" altLang="en-US" sz="5200" b="1" dirty="0" smtClean="0">
                <a:solidFill>
                  <a:srgbClr val="FF0000"/>
                </a:solidFill>
              </a:rPr>
              <a:t>當</a:t>
            </a:r>
            <a:r>
              <a:rPr lang="zh-CN" altLang="en-US" sz="5200" b="1" dirty="0">
                <a:solidFill>
                  <a:srgbClr val="FF0000"/>
                </a:solidFill>
              </a:rPr>
              <a:t>我們見耶</a:t>
            </a:r>
            <a:r>
              <a:rPr lang="zh-CN" altLang="en-US" sz="5200" b="1" dirty="0" smtClean="0">
                <a:solidFill>
                  <a:srgbClr val="FF0000"/>
                </a:solidFill>
              </a:rPr>
              <a:t>穌</a:t>
            </a:r>
            <a:endParaRPr lang="en-US" altLang="zh-CN" sz="5200" b="1" dirty="0" smtClean="0">
              <a:solidFill>
                <a:srgbClr val="FF0000"/>
              </a:solidFill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CN" sz="3800" b="1" dirty="0" smtClean="0">
                <a:solidFill>
                  <a:srgbClr val="FF0000"/>
                </a:solidFill>
              </a:rPr>
              <a:t>When we all see </a:t>
            </a:r>
            <a:r>
              <a:rPr lang="en-US" altLang="zh-CN" sz="3800" b="1" dirty="0" err="1" smtClean="0">
                <a:solidFill>
                  <a:srgbClr val="FF0000"/>
                </a:solidFill>
              </a:rPr>
              <a:t>Jesus,We’ll</a:t>
            </a:r>
            <a:r>
              <a:rPr lang="en-US" altLang="zh-CN" sz="3800" b="1" dirty="0" smtClean="0">
                <a:solidFill>
                  <a:srgbClr val="FF0000"/>
                </a:solidFill>
              </a:rPr>
              <a:t> sing and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CN" sz="3800" b="1" dirty="0">
                <a:solidFill>
                  <a:srgbClr val="FF0000"/>
                </a:solidFill>
              </a:rPr>
              <a:t> </a:t>
            </a:r>
            <a:r>
              <a:rPr lang="en-US" altLang="zh-CN" sz="3800" b="1" dirty="0" smtClean="0">
                <a:solidFill>
                  <a:srgbClr val="FF0000"/>
                </a:solidFill>
              </a:rPr>
              <a:t>            shout the victory!</a:t>
            </a:r>
            <a:endParaRPr lang="zh-CN" altLang="en-US" sz="3800" b="1" dirty="0">
              <a:solidFill>
                <a:srgbClr val="FF0000"/>
              </a:solidFill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zh-CN" altLang="en-US" sz="5200" b="1" dirty="0" smtClean="0">
                <a:solidFill>
                  <a:srgbClr val="FF0000"/>
                </a:solidFill>
              </a:rPr>
              <a:t>     我</a:t>
            </a:r>
            <a:r>
              <a:rPr lang="zh-CN" altLang="en-US" sz="5200" b="1" dirty="0">
                <a:solidFill>
                  <a:srgbClr val="FF0000"/>
                </a:solidFill>
              </a:rPr>
              <a:t>們要唱得勝凱歌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576</Words>
  <Application>Microsoft Office PowerPoint</Application>
  <PresentationFormat>On-screen Show (4:3)</PresentationFormat>
  <Paragraphs>83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Century Gothic</vt:lpstr>
      <vt:lpstr>Arial</vt:lpstr>
      <vt:lpstr>Book Antiqua</vt:lpstr>
      <vt:lpstr>Calibri</vt:lpstr>
      <vt:lpstr>Microsoft JhengHei</vt:lpstr>
      <vt:lpstr>SimSun</vt:lpstr>
      <vt:lpstr>幼圆</vt:lpstr>
      <vt:lpstr>Apothecary</vt:lpstr>
      <vt:lpstr>S#84當我們回到天家  WHEN WE ALL GET TO HEAVEN </vt:lpstr>
      <vt:lpstr>當我們回到天家 1/8</vt:lpstr>
      <vt:lpstr>當我們回到天家 2/8</vt:lpstr>
      <vt:lpstr>當我們回到天家 3/8</vt:lpstr>
      <vt:lpstr>當我們回到天家 4/8</vt:lpstr>
      <vt:lpstr>當我們回到天家 5/8</vt:lpstr>
      <vt:lpstr>當我們回到天家 6/8</vt:lpstr>
      <vt:lpstr>當我們回到天家 7/8</vt:lpstr>
      <vt:lpstr>當我們回到天家 8/8</vt:lpstr>
    </vt:vector>
  </TitlesOfParts>
  <Company>University of Kentucky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S#84當我們回到天家  When We All Get To heaven</dc:title>
  <dc:creator>Leigh Callahan Lab</dc:creator>
  <cp:lastModifiedBy>Mingyong Huang</cp:lastModifiedBy>
  <cp:revision>4</cp:revision>
  <dcterms:created xsi:type="dcterms:W3CDTF">2016-08-01T14:36:36Z</dcterms:created>
  <dcterms:modified xsi:type="dcterms:W3CDTF">2018-03-26T03:06:26Z</dcterms:modified>
</cp:coreProperties>
</file>